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42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427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428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  <p:sldId id="445" r:id="rId189"/>
    <p:sldId id="446" r:id="rId190"/>
    <p:sldId id="447" r:id="rId191"/>
    <p:sldId id="448" r:id="rId192"/>
    <p:sldId id="449" r:id="rId193"/>
    <p:sldId id="450" r:id="rId194"/>
    <p:sldId id="451" r:id="rId195"/>
    <p:sldId id="452" r:id="rId196"/>
    <p:sldId id="453" r:id="rId197"/>
    <p:sldId id="468" r:id="rId198"/>
    <p:sldId id="454" r:id="rId199"/>
    <p:sldId id="455" r:id="rId200"/>
    <p:sldId id="456" r:id="rId201"/>
    <p:sldId id="457" r:id="rId202"/>
    <p:sldId id="485" r:id="rId203"/>
    <p:sldId id="458" r:id="rId204"/>
    <p:sldId id="482" r:id="rId205"/>
    <p:sldId id="484" r:id="rId206"/>
    <p:sldId id="483" r:id="rId207"/>
    <p:sldId id="486" r:id="rId208"/>
    <p:sldId id="487" r:id="rId209"/>
    <p:sldId id="488" r:id="rId210"/>
    <p:sldId id="489" r:id="rId211"/>
    <p:sldId id="490" r:id="rId212"/>
    <p:sldId id="459" r:id="rId213"/>
    <p:sldId id="460" r:id="rId214"/>
    <p:sldId id="462" r:id="rId215"/>
    <p:sldId id="463" r:id="rId216"/>
    <p:sldId id="464" r:id="rId217"/>
    <p:sldId id="465" r:id="rId218"/>
    <p:sldId id="466" r:id="rId219"/>
    <p:sldId id="467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917F710-5025-49BE-94B4-58EF5F47C282}">
          <p14:sldIdLst>
            <p14:sldId id="256"/>
          </p14:sldIdLst>
        </p14:section>
        <p14:section name="吴信东" id="{EC92FF46-DAE3-4BA5-BEB5-A8486711F7BB}">
          <p14:sldIdLst>
            <p14:sldId id="42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孙怡舟" id="{0FB18C37-2AD6-465E-812E-7846E45CBC2E}">
          <p14:sldIdLst>
            <p14:sldId id="427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东昱晓" id="{AF582684-EC08-4686-BCF2-83FCB451C772}">
          <p14:sldIdLst>
            <p14:sldId id="428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Jiezhong Qiu" id="{A4195470-81B4-43E4-BAEF-703E4A4B9F06}">
          <p14:sldIdLst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Ziniu Hu" id="{D65648C4-9213-4F70-A13A-C852614E9F6B}">
          <p14:sldIdLst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</p14:sldIdLst>
        </p14:section>
        <p14:section name="Jiezhong Qiu2" id="{3D3EC4F1-F961-4ABC-9307-5C2C3531CABF}">
          <p14:sldIdLst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Jun Zhu" id="{C1669C38-E404-413B-8D82-D29F5FBF7FAB}">
          <p14:sldIdLst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沈华伟" id="{C7753E6A-6536-4971-8CA3-F246F0A3B5D0}">
          <p14:sldIdLst>
            <p14:sldId id="448"/>
            <p14:sldId id="449"/>
            <p14:sldId id="450"/>
            <p14:sldId id="451"/>
            <p14:sldId id="452"/>
            <p14:sldId id="453"/>
            <p14:sldId id="468"/>
            <p14:sldId id="454"/>
            <p14:sldId id="455"/>
            <p14:sldId id="456"/>
            <p14:sldId id="457"/>
            <p14:sldId id="485"/>
            <p14:sldId id="458"/>
            <p14:sldId id="482"/>
            <p14:sldId id="484"/>
            <p14:sldId id="483"/>
            <p14:sldId id="486"/>
            <p14:sldId id="487"/>
            <p14:sldId id="488"/>
            <p14:sldId id="489"/>
            <p14:sldId id="490"/>
            <p14:sldId id="459"/>
            <p14:sldId id="460"/>
            <p14:sldId id="462"/>
            <p14:sldId id="463"/>
            <p14:sldId id="464"/>
            <p14:sldId id="465"/>
            <p14:sldId id="466"/>
            <p14:sldId id="467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3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62B4-5D00-4A67-B3C3-2DC9DC7A7561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BEB6-8F70-44C5-93E8-75637FBA6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9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62B4-5D00-4A67-B3C3-2DC9DC7A7561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BEB6-8F70-44C5-93E8-75637FBA6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6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381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74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2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62B4-5D00-4A67-B3C3-2DC9DC7A7561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BEB6-8F70-44C5-93E8-75637FBA6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4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62B4-5D00-4A67-B3C3-2DC9DC7A7561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BEB6-8F70-44C5-93E8-75637FBA6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94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62B4-5D00-4A67-B3C3-2DC9DC7A7561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BEB6-8F70-44C5-93E8-75637FBA6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6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62B4-5D00-4A67-B3C3-2DC9DC7A7561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BEB6-8F70-44C5-93E8-75637FBA6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97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62B4-5D00-4A67-B3C3-2DC9DC7A7561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BEB6-8F70-44C5-93E8-75637FBA6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9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62B4-5D00-4A67-B3C3-2DC9DC7A7561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BEB6-8F70-44C5-93E8-75637FBA6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70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62B4-5D00-4A67-B3C3-2DC9DC7A7561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6BEB6-8F70-44C5-93E8-75637FBA64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30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685800" y="1839913"/>
            <a:ext cx="7772400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TDS</a:t>
            </a:r>
            <a:r>
              <a:rPr lang="zh-CN" altLang="en-US" dirty="0"/>
              <a:t>经典算法：</a:t>
            </a:r>
            <a:br>
              <a:rPr lang="en-US" altLang="zh-CN" dirty="0"/>
            </a:br>
            <a:r>
              <a:rPr lang="zh-CN" altLang="en-US" dirty="0"/>
              <a:t>经典机器学习与数据挖掘算法</a:t>
            </a:r>
          </a:p>
        </p:txBody>
      </p:sp>
    </p:spTree>
    <p:extLst>
      <p:ext uri="{BB962C8B-B14F-4D97-AF65-F5344CB8AC3E}">
        <p14:creationId xmlns:p14="http://schemas.microsoft.com/office/powerpoint/2010/main" val="547480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55181"/>
            <a:ext cx="9143998" cy="674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77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84144"/>
            <a:ext cx="9143996" cy="50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587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965"/>
            <a:ext cx="9144000" cy="52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03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77856"/>
            <a:ext cx="9143996" cy="51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189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787571"/>
            <a:ext cx="9143996" cy="52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672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168"/>
            <a:ext cx="9144000" cy="51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078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760070"/>
            <a:ext cx="9143998" cy="53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380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65803"/>
            <a:ext cx="9143996" cy="512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48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173"/>
            <a:ext cx="9144000" cy="52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71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95384"/>
            <a:ext cx="9143996" cy="50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695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70692"/>
            <a:ext cx="9143996" cy="51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17746"/>
            <a:ext cx="9143998" cy="66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274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97818"/>
            <a:ext cx="9143998" cy="50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943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3"/>
            <a:ext cx="9144000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171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780087"/>
            <a:ext cx="9143996" cy="52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58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23772"/>
            <a:ext cx="9143998" cy="52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746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738702"/>
            <a:ext cx="9143996" cy="53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836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84966"/>
            <a:ext cx="9143996" cy="50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989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80914"/>
            <a:ext cx="9143998" cy="509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370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43559"/>
            <a:ext cx="9143998" cy="51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147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744"/>
            <a:ext cx="9144000" cy="502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561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29953"/>
            <a:ext cx="9143998" cy="519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9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-117500"/>
            <a:ext cx="9143998" cy="709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661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65" y="1310330"/>
            <a:ext cx="8729036" cy="497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027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338"/>
            <a:ext cx="9144000" cy="51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173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90604"/>
            <a:ext cx="9143998" cy="507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253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18517"/>
            <a:ext cx="9143996" cy="52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305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972"/>
            <a:ext cx="9144000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414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54407"/>
            <a:ext cx="9143998" cy="514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167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559"/>
            <a:ext cx="9144000" cy="48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941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005986"/>
            <a:ext cx="9143998" cy="48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77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28077"/>
            <a:ext cx="9143998" cy="5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88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82"/>
            <a:ext cx="914400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4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281448"/>
            <a:ext cx="9143996" cy="629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944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720"/>
            <a:ext cx="914400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955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575"/>
            <a:ext cx="9144000" cy="527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141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37465"/>
            <a:ext cx="9143996" cy="51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051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52720"/>
            <a:ext cx="9143996" cy="51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568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662357"/>
            <a:ext cx="9143998" cy="55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7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945807"/>
            <a:ext cx="9143998" cy="496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343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25809"/>
            <a:ext cx="9143996" cy="52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471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679521"/>
            <a:ext cx="9143996" cy="54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119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62265"/>
            <a:ext cx="9143996" cy="51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35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143"/>
            <a:ext cx="9144000" cy="53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8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"/>
            <a:ext cx="9144000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591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61477"/>
            <a:ext cx="9143998" cy="51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4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725217"/>
            <a:ext cx="9143998" cy="54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535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57703"/>
            <a:ext cx="9143998" cy="514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817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62646"/>
            <a:ext cx="9143998" cy="51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94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77697"/>
            <a:ext cx="9143996" cy="51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843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84210"/>
            <a:ext cx="9143998" cy="50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995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959404"/>
            <a:ext cx="9143996" cy="49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935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900436"/>
            <a:ext cx="9143996" cy="50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011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73634"/>
            <a:ext cx="9143998" cy="51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890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767"/>
            <a:ext cx="9144000" cy="51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22"/>
            <a:ext cx="9144000" cy="65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833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907889"/>
            <a:ext cx="9143998" cy="50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523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769438"/>
            <a:ext cx="9143998" cy="53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653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017"/>
            <a:ext cx="9144000" cy="52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21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75028"/>
            <a:ext cx="9143998" cy="51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945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56552"/>
            <a:ext cx="9143996" cy="51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0731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38760"/>
            <a:ext cx="9143996" cy="51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2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92" y="1157292"/>
            <a:ext cx="81248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610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09678"/>
            <a:ext cx="8001000" cy="44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998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2" y="1214441"/>
            <a:ext cx="80486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546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9" y="1123951"/>
            <a:ext cx="8058151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84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329340"/>
            <a:ext cx="9143998" cy="61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629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85866"/>
            <a:ext cx="80772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549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8" y="1181100"/>
            <a:ext cx="786765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493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8" y="1200151"/>
            <a:ext cx="7943851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9955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185866"/>
            <a:ext cx="78867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0288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1243017"/>
            <a:ext cx="79629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084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41" y="1262066"/>
            <a:ext cx="78581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4920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33492"/>
            <a:ext cx="79248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961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8" y="1238251"/>
            <a:ext cx="7867651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7763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7924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8057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8" y="1209678"/>
            <a:ext cx="8020051" cy="44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06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16"/>
            <a:ext cx="9144000" cy="64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697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7" y="1219200"/>
            <a:ext cx="78009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4927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92" y="1190629"/>
            <a:ext cx="7667625" cy="44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842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28729"/>
            <a:ext cx="7772400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918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92" y="1314451"/>
            <a:ext cx="78962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6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290641"/>
            <a:ext cx="78867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457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41" y="1247778"/>
            <a:ext cx="7629525" cy="43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49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92" y="1200151"/>
            <a:ext cx="75914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882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9" y="1295400"/>
            <a:ext cx="790575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312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41" y="1195392"/>
            <a:ext cx="77057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8795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8" y="1352551"/>
            <a:ext cx="6877051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13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73741"/>
            <a:ext cx="9143998" cy="65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9788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92" y="1323978"/>
            <a:ext cx="7896225" cy="421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208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7" y="1247778"/>
            <a:ext cx="7572375" cy="43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7150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6" y="1262066"/>
            <a:ext cx="7762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08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9" y="1362078"/>
            <a:ext cx="7905751" cy="41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3096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7" y="1266829"/>
            <a:ext cx="7800975" cy="43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9274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92" y="1238251"/>
            <a:ext cx="75914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691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92" y="1243017"/>
            <a:ext cx="78200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9268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41" y="1138241"/>
            <a:ext cx="79343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9243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9" y="1209678"/>
            <a:ext cx="7905751" cy="44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1063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41" y="1295400"/>
            <a:ext cx="79343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5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265982"/>
            <a:ext cx="9143998" cy="63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4035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8" y="1285878"/>
            <a:ext cx="7943851" cy="4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2536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158101"/>
            <a:ext cx="9143992" cy="65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51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-17906"/>
            <a:ext cx="9143992" cy="68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667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45612"/>
            <a:ext cx="9143998" cy="65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7205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39671"/>
            <a:ext cx="9143994" cy="677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991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-29114"/>
            <a:ext cx="9143998" cy="69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499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80000"/>
            <a:ext cx="9143992" cy="66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3949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51876"/>
            <a:ext cx="9143994" cy="675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5682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21299"/>
            <a:ext cx="9143998" cy="68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187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21"/>
            <a:ext cx="9144000" cy="687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7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685800" y="1041400"/>
            <a:ext cx="7772400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数据挖掘算法回顾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143000" y="3616105"/>
            <a:ext cx="6858000" cy="165576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/>
              <a:t>吴信东</a:t>
            </a:r>
            <a:endParaRPr lang="en-US" altLang="zh-CN" dirty="0"/>
          </a:p>
          <a:p>
            <a:pPr algn="ctr"/>
            <a:r>
              <a:rPr lang="zh-CN" altLang="en-US" dirty="0"/>
              <a:t>明略科技集团首席科学家和明略科学学院院长</a:t>
            </a:r>
          </a:p>
        </p:txBody>
      </p:sp>
    </p:spTree>
    <p:extLst>
      <p:ext uri="{BB962C8B-B14F-4D97-AF65-F5344CB8AC3E}">
        <p14:creationId xmlns:p14="http://schemas.microsoft.com/office/powerpoint/2010/main" val="293712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216247"/>
            <a:ext cx="9143996" cy="64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884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3592"/>
            <a:ext cx="9143992" cy="68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558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3592"/>
            <a:ext cx="9143992" cy="68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8104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17920"/>
            <a:ext cx="9143992" cy="682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813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102631"/>
            <a:ext cx="9143992" cy="66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002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-3601"/>
            <a:ext cx="9143994" cy="68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17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89585"/>
            <a:ext cx="9143992" cy="66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5579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-8963"/>
            <a:ext cx="9143992" cy="6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380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97875"/>
            <a:ext cx="9143992" cy="666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1447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52209"/>
            <a:ext cx="9143992" cy="675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567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193323"/>
            <a:ext cx="9143994" cy="64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0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412059"/>
            <a:ext cx="9143996" cy="60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5089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25243"/>
            <a:ext cx="9143994" cy="68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21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67658"/>
            <a:ext cx="9143994" cy="67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1131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-1786"/>
            <a:ext cx="9143992" cy="6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83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5198"/>
            <a:ext cx="9143998" cy="66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136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5352"/>
            <a:ext cx="9143994" cy="68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559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67658"/>
            <a:ext cx="9143994" cy="67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178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6"/>
            <a:ext cx="9144000" cy="67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1336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-23466"/>
            <a:ext cx="9143994" cy="69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7567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18152"/>
            <a:ext cx="9143992" cy="68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5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4204"/>
            <a:ext cx="9143998" cy="68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69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04581"/>
            <a:ext cx="9143998" cy="66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357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218571"/>
            <a:ext cx="9143992" cy="64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5839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116275"/>
            <a:ext cx="9143994" cy="66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4519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" y="126612"/>
            <a:ext cx="9143992" cy="660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6559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18152"/>
            <a:ext cx="9143992" cy="68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831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93454"/>
            <a:ext cx="9143998" cy="66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5100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42338"/>
            <a:ext cx="9143992" cy="67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4470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39671"/>
            <a:ext cx="9143994" cy="677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0324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" y="155143"/>
            <a:ext cx="9143994" cy="65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5583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77166"/>
            <a:ext cx="9143992" cy="67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292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47397"/>
            <a:ext cx="9143992" cy="67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29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210850"/>
            <a:ext cx="9143998" cy="64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5650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98693"/>
            <a:ext cx="9143992" cy="66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8587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135203"/>
            <a:ext cx="9143992" cy="65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714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" y="-106169"/>
            <a:ext cx="9143992" cy="70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81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390695"/>
            <a:ext cx="9143996" cy="60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33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06586"/>
            <a:ext cx="9143996" cy="66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10864"/>
            <a:ext cx="9143996" cy="66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2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685800" y="1041400"/>
            <a:ext cx="7772400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Graph </a:t>
            </a:r>
            <a:r>
              <a:rPr lang="en-US" altLang="zh-CN" dirty="0" err="1"/>
              <a:t>Nerual</a:t>
            </a:r>
            <a:r>
              <a:rPr lang="en-US" altLang="zh-CN" dirty="0"/>
              <a:t> Networks for Graph Search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143000" y="3521075"/>
            <a:ext cx="6858000" cy="165576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/>
              <a:t>孙怡舟</a:t>
            </a:r>
            <a:endParaRPr lang="en-US" altLang="zh-CN" dirty="0"/>
          </a:p>
          <a:p>
            <a:pPr algn="ctr"/>
            <a:r>
              <a:rPr lang="zh-CN" altLang="en-US" dirty="0"/>
              <a:t>加州大学洛杉矶分校副教授</a:t>
            </a:r>
          </a:p>
        </p:txBody>
      </p:sp>
    </p:spTree>
    <p:extLst>
      <p:ext uri="{BB962C8B-B14F-4D97-AF65-F5344CB8AC3E}">
        <p14:creationId xmlns:p14="http://schemas.microsoft.com/office/powerpoint/2010/main" val="387726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263774"/>
            <a:ext cx="9143996" cy="63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52534"/>
            <a:ext cx="9143998" cy="67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4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07" y="14068"/>
            <a:ext cx="9342614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77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438243"/>
            <a:ext cx="9143996" cy="598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1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3" y="365127"/>
            <a:ext cx="9055938" cy="612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8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65389"/>
            <a:ext cx="9143996" cy="65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33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184225"/>
            <a:ext cx="8947052" cy="64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18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201277"/>
            <a:ext cx="9143996" cy="64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93695"/>
            <a:ext cx="9143996" cy="66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29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8620"/>
            <a:ext cx="9143996" cy="68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87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3825"/>
            <a:ext cx="9143996" cy="68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48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3" y="681037"/>
            <a:ext cx="8852978" cy="54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83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9" y="342053"/>
            <a:ext cx="8947048" cy="61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192266"/>
            <a:ext cx="9204960" cy="6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18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92" y="261577"/>
            <a:ext cx="8525020" cy="63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85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5" y="422951"/>
            <a:ext cx="8778236" cy="60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25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90190"/>
            <a:ext cx="9143998" cy="647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68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91670"/>
            <a:ext cx="9143996" cy="66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63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70286"/>
            <a:ext cx="9143998" cy="671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46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52531"/>
            <a:ext cx="9143998" cy="65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0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-5721"/>
            <a:ext cx="9143998" cy="68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1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-44180"/>
            <a:ext cx="9143996" cy="69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62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28241"/>
            <a:ext cx="9143998" cy="66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49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78942"/>
            <a:ext cx="9143998" cy="65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2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390" y="0"/>
            <a:ext cx="9396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09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195152"/>
            <a:ext cx="9143996" cy="64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62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8991"/>
            <a:ext cx="9143998" cy="68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31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52651"/>
            <a:ext cx="9143996" cy="65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83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534" y="1"/>
            <a:ext cx="9233074" cy="68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0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298423"/>
            <a:ext cx="9143996" cy="62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32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47664"/>
            <a:ext cx="9143996" cy="65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10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1902"/>
            <a:ext cx="9143998" cy="66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046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-43305"/>
            <a:ext cx="9143998" cy="69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3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31807"/>
            <a:ext cx="9143996" cy="679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1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-211517"/>
            <a:ext cx="9143996" cy="72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94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0" y="502920"/>
            <a:ext cx="9159903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72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8"/>
            <a:ext cx="9144000" cy="66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991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-41766"/>
            <a:ext cx="9143998" cy="694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43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266640"/>
            <a:ext cx="9143996" cy="63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5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479097"/>
            <a:ext cx="9143996" cy="58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96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74231"/>
            <a:ext cx="9143996" cy="65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36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5" y="655422"/>
            <a:ext cx="8778236" cy="55471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27232E-043F-43DB-8E45-D7EE4CB3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" y="514236"/>
            <a:ext cx="9144006" cy="57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55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6410"/>
            <a:ext cx="9143996" cy="682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16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-52932"/>
            <a:ext cx="9143998" cy="696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68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99"/>
            <a:ext cx="9144000" cy="65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460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17746"/>
            <a:ext cx="9143998" cy="66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6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35" y="109027"/>
            <a:ext cx="9402673" cy="66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68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23"/>
            <a:ext cx="9144000" cy="66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05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图表示学习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143000" y="3616105"/>
            <a:ext cx="6858000" cy="165576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/>
              <a:t>东昱晓</a:t>
            </a:r>
            <a:endParaRPr lang="en-US" altLang="zh-CN" dirty="0"/>
          </a:p>
          <a:p>
            <a:pPr algn="ctr"/>
            <a:r>
              <a:rPr lang="zh-CN" altLang="en-US" dirty="0"/>
              <a:t>微软雷特蒙德研究院科学家贝</a:t>
            </a:r>
          </a:p>
        </p:txBody>
      </p:sp>
    </p:spTree>
    <p:extLst>
      <p:ext uri="{BB962C8B-B14F-4D97-AF65-F5344CB8AC3E}">
        <p14:creationId xmlns:p14="http://schemas.microsoft.com/office/powerpoint/2010/main" val="47729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" y="520506"/>
            <a:ext cx="9090112" cy="58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92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" y="829994"/>
            <a:ext cx="9125398" cy="51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57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922758"/>
            <a:ext cx="9143998" cy="50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58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68" y="886266"/>
            <a:ext cx="9218342" cy="508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025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70773"/>
            <a:ext cx="9143996" cy="511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31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0" y="970672"/>
            <a:ext cx="9011522" cy="491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04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" y="900332"/>
            <a:ext cx="9126460" cy="50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048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22743"/>
            <a:ext cx="9143996" cy="521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180269"/>
            <a:ext cx="9143996" cy="649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040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" y="900333"/>
            <a:ext cx="9052218" cy="50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30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26817"/>
            <a:ext cx="9143996" cy="52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396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55891"/>
            <a:ext cx="9143996" cy="51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6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80204"/>
            <a:ext cx="9143996" cy="50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170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797315"/>
            <a:ext cx="9143996" cy="52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84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47339"/>
            <a:ext cx="9143998" cy="51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041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69832"/>
            <a:ext cx="9143998" cy="51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438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54478"/>
            <a:ext cx="9143998" cy="514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197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56802"/>
            <a:ext cx="9143998" cy="51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761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36258"/>
            <a:ext cx="9143998" cy="51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966"/>
            <a:ext cx="9143998" cy="68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378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543"/>
            <a:ext cx="9144000" cy="51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66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860047"/>
            <a:ext cx="9143996" cy="51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137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59073"/>
            <a:ext cx="9143998" cy="51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692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45784"/>
            <a:ext cx="9143998" cy="51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572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616"/>
            <a:ext cx="9144000" cy="52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726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51792"/>
            <a:ext cx="9143998" cy="51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634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58164"/>
            <a:ext cx="9143998" cy="514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149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66351"/>
            <a:ext cx="9143998" cy="51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39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599"/>
            <a:ext cx="9144000" cy="517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584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882481"/>
            <a:ext cx="9143998" cy="509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11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</TotalTime>
  <Words>50</Words>
  <Application>Microsoft Office PowerPoint</Application>
  <PresentationFormat>全屏显示(4:3)</PresentationFormat>
  <Paragraphs>10</Paragraphs>
  <Slides>232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232</vt:i4>
      </vt:variant>
    </vt:vector>
  </HeadingPairs>
  <TitlesOfParts>
    <vt:vector size="236" baseType="lpstr">
      <vt:lpstr>Arial</vt:lpstr>
      <vt:lpstr>Calibri</vt:lpstr>
      <vt:lpstr>Calibri Light</vt:lpstr>
      <vt:lpstr>Office 主题​​</vt:lpstr>
      <vt:lpstr>TDS经典算法： 经典机器学习与数据挖掘算法</vt:lpstr>
      <vt:lpstr>数据挖掘算法回顾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Graph Nerual Networks for Graph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图表示学习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TDS经典算法： 经典机器学习与数据挖掘算法</dc:title>
  <dc:creator>Administrator</dc:creator>
  <cp:lastModifiedBy>崔 荣成</cp:lastModifiedBy>
  <cp:revision>24</cp:revision>
  <dcterms:created xsi:type="dcterms:W3CDTF">2020-06-07T01:31:49Z</dcterms:created>
  <dcterms:modified xsi:type="dcterms:W3CDTF">2020-06-07T15:00:51Z</dcterms:modified>
</cp:coreProperties>
</file>